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88" r:id="rId3"/>
    <p:sldId id="266" r:id="rId4"/>
    <p:sldId id="267" r:id="rId5"/>
    <p:sldId id="278" r:id="rId6"/>
    <p:sldId id="280" r:id="rId7"/>
    <p:sldId id="279" r:id="rId8"/>
    <p:sldId id="283" r:id="rId9"/>
    <p:sldId id="281" r:id="rId10"/>
    <p:sldId id="282" r:id="rId11"/>
    <p:sldId id="284" r:id="rId12"/>
    <p:sldId id="285" r:id="rId13"/>
    <p:sldId id="286" r:id="rId14"/>
    <p:sldId id="287" r:id="rId15"/>
    <p:sldId id="273" r:id="rId16"/>
    <p:sldId id="274" r:id="rId17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88"/>
    <p:restoredTop sz="91401"/>
  </p:normalViewPr>
  <p:slideViewPr>
    <p:cSldViewPr snapToGrid="0" snapToObjects="1">
      <p:cViewPr varScale="1">
        <p:scale>
          <a:sx n="220" d="100"/>
          <a:sy n="220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tiff>
</file>

<file path=ppt/media/image1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2599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81446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224219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768071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12539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799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0627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40746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81531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8280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5228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76310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479253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4707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784" y="4343396"/>
            <a:ext cx="5486386" cy="4114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350" tIns="81350" rIns="81350" bIns="813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841254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685800" y="1597860"/>
            <a:ext cx="7771800" cy="11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457200" y="1203390"/>
            <a:ext cx="8229300" cy="29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160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1600"/>
              </a:spcBef>
              <a:spcAft>
                <a:spcPts val="160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www.instructables.com/id/Use-a-real-Bread-Board-for-prototyping-your-circui/" TargetMode="External"/><Relationship Id="rId5" Type="http://schemas.openxmlformats.org/officeDocument/2006/relationships/hyperlink" Target="http://www.instructables.com/member/mischka/" TargetMode="Externa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YTP Arduino – Lesson 3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71" name="Shape 71"/>
          <p:cNvSpPr txBox="1">
            <a:spLocks noGrp="1"/>
          </p:cNvSpPr>
          <p:nvPr>
            <p:ph type="subTitle" idx="1"/>
          </p:nvPr>
        </p:nvSpPr>
        <p:spPr>
          <a:xfrm>
            <a:off x="318175" y="2796355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EFEFEF"/>
                </a:solidFill>
              </a:rPr>
              <a:t>Aug 2018</a:t>
            </a:r>
            <a:endParaRPr dirty="0">
              <a:solidFill>
                <a:srgbClr val="EFEFEF"/>
              </a:solidFill>
            </a:endParaRPr>
          </a:p>
        </p:txBody>
      </p:sp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341D4-8E7D-8E44-AC5B-64D6805C0F8A}"/>
              </a:ext>
            </a:extLst>
          </p:cNvPr>
          <p:cNvSpPr txBox="1"/>
          <p:nvPr/>
        </p:nvSpPr>
        <p:spPr>
          <a:xfrm>
            <a:off x="3115216" y="259087"/>
            <a:ext cx="2343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Building Blink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416EA2-F219-B84D-9BCC-AE18EB00A6BD}"/>
              </a:ext>
            </a:extLst>
          </p:cNvPr>
          <p:cNvSpPr txBox="1"/>
          <p:nvPr/>
        </p:nvSpPr>
        <p:spPr>
          <a:xfrm>
            <a:off x="1538184" y="1481559"/>
            <a:ext cx="54979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1"/>
              </a:buClr>
              <a:buAutoNum type="arabicPeriod"/>
            </a:pPr>
            <a:r>
              <a:rPr lang="en-US" sz="1800">
                <a:solidFill>
                  <a:schemeClr val="bg1"/>
                </a:solidFill>
              </a:rPr>
              <a:t>Connect a jumper to PIN 4 in the Arduino</a:t>
            </a:r>
          </a:p>
          <a:p>
            <a:pPr marL="342900" indent="-342900">
              <a:buClr>
                <a:schemeClr val="bg1"/>
              </a:buClr>
              <a:buAutoNum type="arabicPeriod"/>
            </a:pPr>
            <a:r>
              <a:rPr lang="en-US" sz="1800">
                <a:solidFill>
                  <a:schemeClr val="bg1"/>
                </a:solidFill>
              </a:rPr>
              <a:t>Connect the other end of the jumper to somewhere in the middle of the breadboard</a:t>
            </a:r>
          </a:p>
          <a:p>
            <a:pPr marL="342900" indent="-342900">
              <a:buClr>
                <a:schemeClr val="bg1"/>
              </a:buClr>
              <a:buAutoNum type="arabicPeriod"/>
            </a:pPr>
            <a:r>
              <a:rPr lang="en-US" sz="1800">
                <a:solidFill>
                  <a:schemeClr val="bg1"/>
                </a:solidFill>
              </a:rPr>
              <a:t>Connect one end of another jumper to GND in the Arduino</a:t>
            </a:r>
          </a:p>
        </p:txBody>
      </p:sp>
    </p:spTree>
    <p:extLst>
      <p:ext uri="{BB962C8B-B14F-4D97-AF65-F5344CB8AC3E}">
        <p14:creationId xmlns:p14="http://schemas.microsoft.com/office/powerpoint/2010/main" val="1799175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341D4-8E7D-8E44-AC5B-64D6805C0F8A}"/>
              </a:ext>
            </a:extLst>
          </p:cNvPr>
          <p:cNvSpPr txBox="1"/>
          <p:nvPr/>
        </p:nvSpPr>
        <p:spPr>
          <a:xfrm>
            <a:off x="3115216" y="259087"/>
            <a:ext cx="2343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Building Blink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416EA2-F219-B84D-9BCC-AE18EB00A6BD}"/>
              </a:ext>
            </a:extLst>
          </p:cNvPr>
          <p:cNvSpPr txBox="1"/>
          <p:nvPr/>
        </p:nvSpPr>
        <p:spPr>
          <a:xfrm>
            <a:off x="1538184" y="1481559"/>
            <a:ext cx="54979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1800">
                <a:solidFill>
                  <a:schemeClr val="bg1"/>
                </a:solidFill>
              </a:rPr>
              <a:t>4. Connect a resistor across the bridge of the breadboard but in line (connected to) the first jumper (the one in PIN 4).</a:t>
            </a:r>
          </a:p>
          <a:p>
            <a:pPr>
              <a:buClr>
                <a:schemeClr val="bg1"/>
              </a:buClr>
            </a:pPr>
            <a:endParaRPr lang="en-US" sz="1800">
              <a:solidFill>
                <a:schemeClr val="bg1"/>
              </a:solidFill>
            </a:endParaRPr>
          </a:p>
          <a:p>
            <a:pPr>
              <a:buClr>
                <a:schemeClr val="bg1"/>
              </a:buClr>
            </a:pPr>
            <a:r>
              <a:rPr lang="en-US" sz="1800">
                <a:solidFill>
                  <a:schemeClr val="bg1"/>
                </a:solidFill>
              </a:rPr>
              <a:t>5. Connect and LED in line with the resistor. The positive (long) leg should receive current from the resistor. The short leg should be placed in a different column of holes.</a:t>
            </a:r>
          </a:p>
          <a:p>
            <a:pPr>
              <a:buClr>
                <a:schemeClr val="bg1"/>
              </a:buClr>
            </a:pPr>
            <a:endParaRPr lang="en-US" sz="1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578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341D4-8E7D-8E44-AC5B-64D6805C0F8A}"/>
              </a:ext>
            </a:extLst>
          </p:cNvPr>
          <p:cNvSpPr txBox="1"/>
          <p:nvPr/>
        </p:nvSpPr>
        <p:spPr>
          <a:xfrm>
            <a:off x="3115216" y="259087"/>
            <a:ext cx="23439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Building Blink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416EA2-F219-B84D-9BCC-AE18EB00A6BD}"/>
              </a:ext>
            </a:extLst>
          </p:cNvPr>
          <p:cNvSpPr txBox="1"/>
          <p:nvPr/>
        </p:nvSpPr>
        <p:spPr>
          <a:xfrm>
            <a:off x="1538184" y="1481559"/>
            <a:ext cx="54979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chemeClr val="bg1"/>
              </a:buClr>
            </a:pPr>
            <a:r>
              <a:rPr lang="en-US" sz="1800">
                <a:solidFill>
                  <a:schemeClr val="bg1"/>
                </a:solidFill>
              </a:rPr>
              <a:t>6. Finally, connect the jumper wire to the short leg of the LED.</a:t>
            </a:r>
          </a:p>
          <a:p>
            <a:pPr>
              <a:buClr>
                <a:schemeClr val="bg1"/>
              </a:buClr>
            </a:pPr>
            <a:endParaRPr lang="en-US" sz="1800">
              <a:solidFill>
                <a:schemeClr val="bg1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1800">
                <a:solidFill>
                  <a:schemeClr val="bg1"/>
                </a:solidFill>
              </a:rPr>
              <a:t>THIS SHOULD COMPLETE THE CIRCUIT !!</a:t>
            </a:r>
          </a:p>
          <a:p>
            <a:pPr>
              <a:buClr>
                <a:schemeClr val="bg1"/>
              </a:buClr>
            </a:pPr>
            <a:endParaRPr lang="en-US" sz="1800">
              <a:solidFill>
                <a:schemeClr val="bg1"/>
              </a:solidFill>
            </a:endParaRPr>
          </a:p>
          <a:p>
            <a:pPr algn="ctr">
              <a:buClr>
                <a:schemeClr val="bg1"/>
              </a:buClr>
            </a:pPr>
            <a:r>
              <a:rPr lang="en-US" sz="1800" b="1">
                <a:solidFill>
                  <a:srgbClr val="FFFF00"/>
                </a:solidFill>
              </a:rPr>
              <a:t>NOW CHECK THE CURRENT FLOW!</a:t>
            </a:r>
          </a:p>
        </p:txBody>
      </p:sp>
    </p:spTree>
    <p:extLst>
      <p:ext uri="{BB962C8B-B14F-4D97-AF65-F5344CB8AC3E}">
        <p14:creationId xmlns:p14="http://schemas.microsoft.com/office/powerpoint/2010/main" val="333721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341D4-8E7D-8E44-AC5B-64D6805C0F8A}"/>
              </a:ext>
            </a:extLst>
          </p:cNvPr>
          <p:cNvSpPr txBox="1"/>
          <p:nvPr/>
        </p:nvSpPr>
        <p:spPr>
          <a:xfrm>
            <a:off x="3115216" y="259087"/>
            <a:ext cx="19479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Current Flow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C4742196-D217-5949-B389-5A772A0DE686}"/>
              </a:ext>
            </a:extLst>
          </p:cNvPr>
          <p:cNvSpPr/>
          <p:nvPr/>
        </p:nvSpPr>
        <p:spPr>
          <a:xfrm>
            <a:off x="1701433" y="842102"/>
            <a:ext cx="5348266" cy="3388445"/>
          </a:xfrm>
          <a:custGeom>
            <a:avLst/>
            <a:gdLst>
              <a:gd name="connsiteX0" fmla="*/ 735038 w 5348266"/>
              <a:gd name="connsiteY0" fmla="*/ 685756 h 3388445"/>
              <a:gd name="connsiteX1" fmla="*/ 746613 w 5348266"/>
              <a:gd name="connsiteY1" fmla="*/ 604733 h 3388445"/>
              <a:gd name="connsiteX2" fmla="*/ 758187 w 5348266"/>
              <a:gd name="connsiteY2" fmla="*/ 587371 h 3388445"/>
              <a:gd name="connsiteX3" fmla="*/ 769762 w 5348266"/>
              <a:gd name="connsiteY3" fmla="*/ 564222 h 3388445"/>
              <a:gd name="connsiteX4" fmla="*/ 798699 w 5348266"/>
              <a:gd name="connsiteY4" fmla="*/ 523711 h 3388445"/>
              <a:gd name="connsiteX5" fmla="*/ 810273 w 5348266"/>
              <a:gd name="connsiteY5" fmla="*/ 506349 h 3388445"/>
              <a:gd name="connsiteX6" fmla="*/ 844997 w 5348266"/>
              <a:gd name="connsiteY6" fmla="*/ 483199 h 3388445"/>
              <a:gd name="connsiteX7" fmla="*/ 862359 w 5348266"/>
              <a:gd name="connsiteY7" fmla="*/ 471625 h 3388445"/>
              <a:gd name="connsiteX8" fmla="*/ 879721 w 5348266"/>
              <a:gd name="connsiteY8" fmla="*/ 460050 h 3388445"/>
              <a:gd name="connsiteX9" fmla="*/ 902871 w 5348266"/>
              <a:gd name="connsiteY9" fmla="*/ 454263 h 3388445"/>
              <a:gd name="connsiteX10" fmla="*/ 926020 w 5348266"/>
              <a:gd name="connsiteY10" fmla="*/ 442688 h 3388445"/>
              <a:gd name="connsiteX11" fmla="*/ 960744 w 5348266"/>
              <a:gd name="connsiteY11" fmla="*/ 431113 h 3388445"/>
              <a:gd name="connsiteX12" fmla="*/ 978106 w 5348266"/>
              <a:gd name="connsiteY12" fmla="*/ 419539 h 3388445"/>
              <a:gd name="connsiteX13" fmla="*/ 1030192 w 5348266"/>
              <a:gd name="connsiteY13" fmla="*/ 407964 h 3388445"/>
              <a:gd name="connsiteX14" fmla="*/ 1076491 w 5348266"/>
              <a:gd name="connsiteY14" fmla="*/ 390602 h 3388445"/>
              <a:gd name="connsiteX15" fmla="*/ 1117002 w 5348266"/>
              <a:gd name="connsiteY15" fmla="*/ 384814 h 3388445"/>
              <a:gd name="connsiteX16" fmla="*/ 1163301 w 5348266"/>
              <a:gd name="connsiteY16" fmla="*/ 373240 h 3388445"/>
              <a:gd name="connsiteX17" fmla="*/ 1180663 w 5348266"/>
              <a:gd name="connsiteY17" fmla="*/ 367452 h 3388445"/>
              <a:gd name="connsiteX18" fmla="*/ 1209600 w 5348266"/>
              <a:gd name="connsiteY18" fmla="*/ 361665 h 3388445"/>
              <a:gd name="connsiteX19" fmla="*/ 1348496 w 5348266"/>
              <a:gd name="connsiteY19" fmla="*/ 367452 h 3388445"/>
              <a:gd name="connsiteX20" fmla="*/ 1383220 w 5348266"/>
              <a:gd name="connsiteY20" fmla="*/ 373240 h 3388445"/>
              <a:gd name="connsiteX21" fmla="*/ 1417944 w 5348266"/>
              <a:gd name="connsiteY21" fmla="*/ 367452 h 3388445"/>
              <a:gd name="connsiteX22" fmla="*/ 1504754 w 5348266"/>
              <a:gd name="connsiteY22" fmla="*/ 361665 h 3388445"/>
              <a:gd name="connsiteX23" fmla="*/ 1817271 w 5348266"/>
              <a:gd name="connsiteY23" fmla="*/ 367452 h 3388445"/>
              <a:gd name="connsiteX24" fmla="*/ 1875144 w 5348266"/>
              <a:gd name="connsiteY24" fmla="*/ 379027 h 3388445"/>
              <a:gd name="connsiteX25" fmla="*/ 1933018 w 5348266"/>
              <a:gd name="connsiteY25" fmla="*/ 390602 h 3388445"/>
              <a:gd name="connsiteX26" fmla="*/ 1973529 w 5348266"/>
              <a:gd name="connsiteY26" fmla="*/ 402176 h 3388445"/>
              <a:gd name="connsiteX27" fmla="*/ 2054552 w 5348266"/>
              <a:gd name="connsiteY27" fmla="*/ 448475 h 3388445"/>
              <a:gd name="connsiteX28" fmla="*/ 2077701 w 5348266"/>
              <a:gd name="connsiteY28" fmla="*/ 465837 h 3388445"/>
              <a:gd name="connsiteX29" fmla="*/ 2112425 w 5348266"/>
              <a:gd name="connsiteY29" fmla="*/ 500561 h 3388445"/>
              <a:gd name="connsiteX30" fmla="*/ 2135575 w 5348266"/>
              <a:gd name="connsiteY30" fmla="*/ 535285 h 3388445"/>
              <a:gd name="connsiteX31" fmla="*/ 2147149 w 5348266"/>
              <a:gd name="connsiteY31" fmla="*/ 570009 h 3388445"/>
              <a:gd name="connsiteX32" fmla="*/ 2158724 w 5348266"/>
              <a:gd name="connsiteY32" fmla="*/ 616308 h 3388445"/>
              <a:gd name="connsiteX33" fmla="*/ 2164511 w 5348266"/>
              <a:gd name="connsiteY33" fmla="*/ 633670 h 3388445"/>
              <a:gd name="connsiteX34" fmla="*/ 2187661 w 5348266"/>
              <a:gd name="connsiteY34" fmla="*/ 668394 h 3388445"/>
              <a:gd name="connsiteX35" fmla="*/ 2199235 w 5348266"/>
              <a:gd name="connsiteY35" fmla="*/ 685756 h 3388445"/>
              <a:gd name="connsiteX36" fmla="*/ 2222385 w 5348266"/>
              <a:gd name="connsiteY36" fmla="*/ 726268 h 3388445"/>
              <a:gd name="connsiteX37" fmla="*/ 2239747 w 5348266"/>
              <a:gd name="connsiteY37" fmla="*/ 737842 h 3388445"/>
              <a:gd name="connsiteX38" fmla="*/ 2262896 w 5348266"/>
              <a:gd name="connsiteY38" fmla="*/ 760992 h 3388445"/>
              <a:gd name="connsiteX39" fmla="*/ 2280258 w 5348266"/>
              <a:gd name="connsiteY39" fmla="*/ 772566 h 3388445"/>
              <a:gd name="connsiteX40" fmla="*/ 2320770 w 5348266"/>
              <a:gd name="connsiteY40" fmla="*/ 801503 h 3388445"/>
              <a:gd name="connsiteX41" fmla="*/ 2361281 w 5348266"/>
              <a:gd name="connsiteY41" fmla="*/ 813078 h 3388445"/>
              <a:gd name="connsiteX42" fmla="*/ 2413367 w 5348266"/>
              <a:gd name="connsiteY42" fmla="*/ 830440 h 3388445"/>
              <a:gd name="connsiteX43" fmla="*/ 2442304 w 5348266"/>
              <a:gd name="connsiteY43" fmla="*/ 836227 h 3388445"/>
              <a:gd name="connsiteX44" fmla="*/ 2534901 w 5348266"/>
              <a:gd name="connsiteY44" fmla="*/ 859376 h 3388445"/>
              <a:gd name="connsiteX45" fmla="*/ 2639073 w 5348266"/>
              <a:gd name="connsiteY45" fmla="*/ 870951 h 3388445"/>
              <a:gd name="connsiteX46" fmla="*/ 2691159 w 5348266"/>
              <a:gd name="connsiteY46" fmla="*/ 876739 h 3388445"/>
              <a:gd name="connsiteX47" fmla="*/ 2708521 w 5348266"/>
              <a:gd name="connsiteY47" fmla="*/ 882526 h 3388445"/>
              <a:gd name="connsiteX48" fmla="*/ 2772182 w 5348266"/>
              <a:gd name="connsiteY48" fmla="*/ 894101 h 3388445"/>
              <a:gd name="connsiteX49" fmla="*/ 2968952 w 5348266"/>
              <a:gd name="connsiteY49" fmla="*/ 888313 h 3388445"/>
              <a:gd name="connsiteX50" fmla="*/ 3073124 w 5348266"/>
              <a:gd name="connsiteY50" fmla="*/ 870951 h 3388445"/>
              <a:gd name="connsiteX51" fmla="*/ 3119423 w 5348266"/>
              <a:gd name="connsiteY51" fmla="*/ 853589 h 3388445"/>
              <a:gd name="connsiteX52" fmla="*/ 3142572 w 5348266"/>
              <a:gd name="connsiteY52" fmla="*/ 847802 h 3388445"/>
              <a:gd name="connsiteX53" fmla="*/ 3194658 w 5348266"/>
              <a:gd name="connsiteY53" fmla="*/ 830440 h 3388445"/>
              <a:gd name="connsiteX54" fmla="*/ 3223595 w 5348266"/>
              <a:gd name="connsiteY54" fmla="*/ 813078 h 3388445"/>
              <a:gd name="connsiteX55" fmla="*/ 3310405 w 5348266"/>
              <a:gd name="connsiteY55" fmla="*/ 778354 h 3388445"/>
              <a:gd name="connsiteX56" fmla="*/ 3350916 w 5348266"/>
              <a:gd name="connsiteY56" fmla="*/ 760992 h 3388445"/>
              <a:gd name="connsiteX57" fmla="*/ 3368278 w 5348266"/>
              <a:gd name="connsiteY57" fmla="*/ 749417 h 3388445"/>
              <a:gd name="connsiteX58" fmla="*/ 3431939 w 5348266"/>
              <a:gd name="connsiteY58" fmla="*/ 720480 h 3388445"/>
              <a:gd name="connsiteX59" fmla="*/ 3489813 w 5348266"/>
              <a:gd name="connsiteY59" fmla="*/ 685756 h 3388445"/>
              <a:gd name="connsiteX60" fmla="*/ 3507175 w 5348266"/>
              <a:gd name="connsiteY60" fmla="*/ 674182 h 3388445"/>
              <a:gd name="connsiteX61" fmla="*/ 3524537 w 5348266"/>
              <a:gd name="connsiteY61" fmla="*/ 656820 h 3388445"/>
              <a:gd name="connsiteX62" fmla="*/ 3547686 w 5348266"/>
              <a:gd name="connsiteY62" fmla="*/ 622095 h 3388445"/>
              <a:gd name="connsiteX63" fmla="*/ 3565048 w 5348266"/>
              <a:gd name="connsiteY63" fmla="*/ 558435 h 3388445"/>
              <a:gd name="connsiteX64" fmla="*/ 3570835 w 5348266"/>
              <a:gd name="connsiteY64" fmla="*/ 535285 h 3388445"/>
              <a:gd name="connsiteX65" fmla="*/ 3576623 w 5348266"/>
              <a:gd name="connsiteY65" fmla="*/ 494774 h 3388445"/>
              <a:gd name="connsiteX66" fmla="*/ 3588197 w 5348266"/>
              <a:gd name="connsiteY66" fmla="*/ 471625 h 3388445"/>
              <a:gd name="connsiteX67" fmla="*/ 3599772 w 5348266"/>
              <a:gd name="connsiteY67" fmla="*/ 436901 h 3388445"/>
              <a:gd name="connsiteX68" fmla="*/ 3634496 w 5348266"/>
              <a:gd name="connsiteY68" fmla="*/ 384814 h 3388445"/>
              <a:gd name="connsiteX69" fmla="*/ 3675008 w 5348266"/>
              <a:gd name="connsiteY69" fmla="*/ 326941 h 3388445"/>
              <a:gd name="connsiteX70" fmla="*/ 3727094 w 5348266"/>
              <a:gd name="connsiteY70" fmla="*/ 274855 h 3388445"/>
              <a:gd name="connsiteX71" fmla="*/ 3750243 w 5348266"/>
              <a:gd name="connsiteY71" fmla="*/ 251706 h 3388445"/>
              <a:gd name="connsiteX72" fmla="*/ 3773392 w 5348266"/>
              <a:gd name="connsiteY72" fmla="*/ 234344 h 3388445"/>
              <a:gd name="connsiteX73" fmla="*/ 3796542 w 5348266"/>
              <a:gd name="connsiteY73" fmla="*/ 211194 h 3388445"/>
              <a:gd name="connsiteX74" fmla="*/ 3860202 w 5348266"/>
              <a:gd name="connsiteY74" fmla="*/ 176470 h 3388445"/>
              <a:gd name="connsiteX75" fmla="*/ 3894926 w 5348266"/>
              <a:gd name="connsiteY75" fmla="*/ 159108 h 3388445"/>
              <a:gd name="connsiteX76" fmla="*/ 3958587 w 5348266"/>
              <a:gd name="connsiteY76" fmla="*/ 124384 h 3388445"/>
              <a:gd name="connsiteX77" fmla="*/ 3999099 w 5348266"/>
              <a:gd name="connsiteY77" fmla="*/ 112809 h 3388445"/>
              <a:gd name="connsiteX78" fmla="*/ 4022248 w 5348266"/>
              <a:gd name="connsiteY78" fmla="*/ 101235 h 3388445"/>
              <a:gd name="connsiteX79" fmla="*/ 4161144 w 5348266"/>
              <a:gd name="connsiteY79" fmla="*/ 66511 h 3388445"/>
              <a:gd name="connsiteX80" fmla="*/ 4300040 w 5348266"/>
              <a:gd name="connsiteY80" fmla="*/ 37574 h 3388445"/>
              <a:gd name="connsiteX81" fmla="*/ 4346339 w 5348266"/>
              <a:gd name="connsiteY81" fmla="*/ 31787 h 3388445"/>
              <a:gd name="connsiteX82" fmla="*/ 4386851 w 5348266"/>
              <a:gd name="connsiteY82" fmla="*/ 20212 h 3388445"/>
              <a:gd name="connsiteX83" fmla="*/ 4404213 w 5348266"/>
              <a:gd name="connsiteY83" fmla="*/ 14425 h 3388445"/>
              <a:gd name="connsiteX84" fmla="*/ 4421575 w 5348266"/>
              <a:gd name="connsiteY84" fmla="*/ 2850 h 3388445"/>
              <a:gd name="connsiteX85" fmla="*/ 4838263 w 5348266"/>
              <a:gd name="connsiteY85" fmla="*/ 31787 h 3388445"/>
              <a:gd name="connsiteX86" fmla="*/ 4855625 w 5348266"/>
              <a:gd name="connsiteY86" fmla="*/ 43361 h 3388445"/>
              <a:gd name="connsiteX87" fmla="*/ 4878775 w 5348266"/>
              <a:gd name="connsiteY87" fmla="*/ 54936 h 3388445"/>
              <a:gd name="connsiteX88" fmla="*/ 4919286 w 5348266"/>
              <a:gd name="connsiteY88" fmla="*/ 89660 h 3388445"/>
              <a:gd name="connsiteX89" fmla="*/ 5023458 w 5348266"/>
              <a:gd name="connsiteY89" fmla="*/ 188045 h 3388445"/>
              <a:gd name="connsiteX90" fmla="*/ 5058182 w 5348266"/>
              <a:gd name="connsiteY90" fmla="*/ 240131 h 3388445"/>
              <a:gd name="connsiteX91" fmla="*/ 5081332 w 5348266"/>
              <a:gd name="connsiteY91" fmla="*/ 286430 h 3388445"/>
              <a:gd name="connsiteX92" fmla="*/ 5087119 w 5348266"/>
              <a:gd name="connsiteY92" fmla="*/ 315366 h 3388445"/>
              <a:gd name="connsiteX93" fmla="*/ 5121843 w 5348266"/>
              <a:gd name="connsiteY93" fmla="*/ 425326 h 3388445"/>
              <a:gd name="connsiteX94" fmla="*/ 5144992 w 5348266"/>
              <a:gd name="connsiteY94" fmla="*/ 558435 h 3388445"/>
              <a:gd name="connsiteX95" fmla="*/ 5150780 w 5348266"/>
              <a:gd name="connsiteY95" fmla="*/ 587371 h 3388445"/>
              <a:gd name="connsiteX96" fmla="*/ 5156567 w 5348266"/>
              <a:gd name="connsiteY96" fmla="*/ 622095 h 3388445"/>
              <a:gd name="connsiteX97" fmla="*/ 5202866 w 5348266"/>
              <a:gd name="connsiteY97" fmla="*/ 772566 h 3388445"/>
              <a:gd name="connsiteX98" fmla="*/ 5237590 w 5348266"/>
              <a:gd name="connsiteY98" fmla="*/ 905675 h 3388445"/>
              <a:gd name="connsiteX99" fmla="*/ 5254952 w 5348266"/>
              <a:gd name="connsiteY99" fmla="*/ 957761 h 3388445"/>
              <a:gd name="connsiteX100" fmla="*/ 5272314 w 5348266"/>
              <a:gd name="connsiteY100" fmla="*/ 1021422 h 3388445"/>
              <a:gd name="connsiteX101" fmla="*/ 5335975 w 5348266"/>
              <a:gd name="connsiteY101" fmla="*/ 1860587 h 3388445"/>
              <a:gd name="connsiteX102" fmla="*/ 5335975 w 5348266"/>
              <a:gd name="connsiteY102" fmla="*/ 2288850 h 3388445"/>
              <a:gd name="connsiteX103" fmla="*/ 5312825 w 5348266"/>
              <a:gd name="connsiteY103" fmla="*/ 2393022 h 3388445"/>
              <a:gd name="connsiteX104" fmla="*/ 5278101 w 5348266"/>
              <a:gd name="connsiteY104" fmla="*/ 2404597 h 3388445"/>
              <a:gd name="connsiteX105" fmla="*/ 5260739 w 5348266"/>
              <a:gd name="connsiteY105" fmla="*/ 2416171 h 3388445"/>
              <a:gd name="connsiteX106" fmla="*/ 5179716 w 5348266"/>
              <a:gd name="connsiteY106" fmla="*/ 2479832 h 3388445"/>
              <a:gd name="connsiteX107" fmla="*/ 4699367 w 5348266"/>
              <a:gd name="connsiteY107" fmla="*/ 2873371 h 3388445"/>
              <a:gd name="connsiteX108" fmla="*/ 4352126 w 5348266"/>
              <a:gd name="connsiteY108" fmla="*/ 3064354 h 3388445"/>
              <a:gd name="connsiteX109" fmla="*/ 4114845 w 5348266"/>
              <a:gd name="connsiteY109" fmla="*/ 3174313 h 3388445"/>
              <a:gd name="connsiteX110" fmla="*/ 4062759 w 5348266"/>
              <a:gd name="connsiteY110" fmla="*/ 3185888 h 3388445"/>
              <a:gd name="connsiteX111" fmla="*/ 3935438 w 5348266"/>
              <a:gd name="connsiteY111" fmla="*/ 3174313 h 3388445"/>
              <a:gd name="connsiteX112" fmla="*/ 3912289 w 5348266"/>
              <a:gd name="connsiteY112" fmla="*/ 3133802 h 3388445"/>
              <a:gd name="connsiteX113" fmla="*/ 3837053 w 5348266"/>
              <a:gd name="connsiteY113" fmla="*/ 3139589 h 3388445"/>
              <a:gd name="connsiteX114" fmla="*/ 3721306 w 5348266"/>
              <a:gd name="connsiteY114" fmla="*/ 3162739 h 3388445"/>
              <a:gd name="connsiteX115" fmla="*/ 3472451 w 5348266"/>
              <a:gd name="connsiteY115" fmla="*/ 3249549 h 3388445"/>
              <a:gd name="connsiteX116" fmla="*/ 3345129 w 5348266"/>
              <a:gd name="connsiteY116" fmla="*/ 3284273 h 3388445"/>
              <a:gd name="connsiteX117" fmla="*/ 3316192 w 5348266"/>
              <a:gd name="connsiteY117" fmla="*/ 3295847 h 3388445"/>
              <a:gd name="connsiteX118" fmla="*/ 2858992 w 5348266"/>
              <a:gd name="connsiteY118" fmla="*/ 3382657 h 3388445"/>
              <a:gd name="connsiteX119" fmla="*/ 2749033 w 5348266"/>
              <a:gd name="connsiteY119" fmla="*/ 3388445 h 3388445"/>
              <a:gd name="connsiteX120" fmla="*/ 2477028 w 5348266"/>
              <a:gd name="connsiteY120" fmla="*/ 3376870 h 3388445"/>
              <a:gd name="connsiteX121" fmla="*/ 2158724 w 5348266"/>
              <a:gd name="connsiteY121" fmla="*/ 3290060 h 3388445"/>
              <a:gd name="connsiteX122" fmla="*/ 2048764 w 5348266"/>
              <a:gd name="connsiteY122" fmla="*/ 3237974 h 3388445"/>
              <a:gd name="connsiteX123" fmla="*/ 1927230 w 5348266"/>
              <a:gd name="connsiteY123" fmla="*/ 3162739 h 3388445"/>
              <a:gd name="connsiteX124" fmla="*/ 1892506 w 5348266"/>
              <a:gd name="connsiteY124" fmla="*/ 3122227 h 3388445"/>
              <a:gd name="connsiteX125" fmla="*/ 1886719 w 5348266"/>
              <a:gd name="connsiteY125" fmla="*/ 3087503 h 3388445"/>
              <a:gd name="connsiteX126" fmla="*/ 1921443 w 5348266"/>
              <a:gd name="connsiteY126" fmla="*/ 2954394 h 3388445"/>
              <a:gd name="connsiteX127" fmla="*/ 1973529 w 5348266"/>
              <a:gd name="connsiteY127" fmla="*/ 2913883 h 3388445"/>
              <a:gd name="connsiteX128" fmla="*/ 2066126 w 5348266"/>
              <a:gd name="connsiteY128" fmla="*/ 2867584 h 3388445"/>
              <a:gd name="connsiteX129" fmla="*/ 2129787 w 5348266"/>
              <a:gd name="connsiteY129" fmla="*/ 2856009 h 3388445"/>
              <a:gd name="connsiteX130" fmla="*/ 2239747 w 5348266"/>
              <a:gd name="connsiteY130" fmla="*/ 2827073 h 3388445"/>
              <a:gd name="connsiteX131" fmla="*/ 2274471 w 5348266"/>
              <a:gd name="connsiteY131" fmla="*/ 2803923 h 3388445"/>
              <a:gd name="connsiteX132" fmla="*/ 2280258 w 5348266"/>
              <a:gd name="connsiteY132" fmla="*/ 2774987 h 3388445"/>
              <a:gd name="connsiteX133" fmla="*/ 2245534 w 5348266"/>
              <a:gd name="connsiteY133" fmla="*/ 2705539 h 3388445"/>
              <a:gd name="connsiteX134" fmla="*/ 2066126 w 5348266"/>
              <a:gd name="connsiteY134" fmla="*/ 2589792 h 3388445"/>
              <a:gd name="connsiteX135" fmla="*/ 2008253 w 5348266"/>
              <a:gd name="connsiteY135" fmla="*/ 2572430 h 3388445"/>
              <a:gd name="connsiteX136" fmla="*/ 1909868 w 5348266"/>
              <a:gd name="connsiteY136" fmla="*/ 2566642 h 3388445"/>
              <a:gd name="connsiteX137" fmla="*/ 1470030 w 5348266"/>
              <a:gd name="connsiteY137" fmla="*/ 2607154 h 3388445"/>
              <a:gd name="connsiteX138" fmla="*/ 1389008 w 5348266"/>
              <a:gd name="connsiteY138" fmla="*/ 2624516 h 3388445"/>
              <a:gd name="connsiteX139" fmla="*/ 1255899 w 5348266"/>
              <a:gd name="connsiteY139" fmla="*/ 2659240 h 3388445"/>
              <a:gd name="connsiteX140" fmla="*/ 1111215 w 5348266"/>
              <a:gd name="connsiteY140" fmla="*/ 2711326 h 3388445"/>
              <a:gd name="connsiteX141" fmla="*/ 1053342 w 5348266"/>
              <a:gd name="connsiteY141" fmla="*/ 2734475 h 3388445"/>
              <a:gd name="connsiteX142" fmla="*/ 792911 w 5348266"/>
              <a:gd name="connsiteY142" fmla="*/ 2809711 h 3388445"/>
              <a:gd name="connsiteX143" fmla="*/ 717676 w 5348266"/>
              <a:gd name="connsiteY143" fmla="*/ 2815498 h 3388445"/>
              <a:gd name="connsiteX144" fmla="*/ 584567 w 5348266"/>
              <a:gd name="connsiteY144" fmla="*/ 2809711 h 3388445"/>
              <a:gd name="connsiteX145" fmla="*/ 567205 w 5348266"/>
              <a:gd name="connsiteY145" fmla="*/ 2803923 h 3388445"/>
              <a:gd name="connsiteX146" fmla="*/ 468820 w 5348266"/>
              <a:gd name="connsiteY146" fmla="*/ 2751837 h 3388445"/>
              <a:gd name="connsiteX147" fmla="*/ 439883 w 5348266"/>
              <a:gd name="connsiteY147" fmla="*/ 2688176 h 3388445"/>
              <a:gd name="connsiteX148" fmla="*/ 457245 w 5348266"/>
              <a:gd name="connsiteY148" fmla="*/ 2572430 h 3388445"/>
              <a:gd name="connsiteX149" fmla="*/ 491970 w 5348266"/>
              <a:gd name="connsiteY149" fmla="*/ 2520344 h 3388445"/>
              <a:gd name="connsiteX150" fmla="*/ 532481 w 5348266"/>
              <a:gd name="connsiteY150" fmla="*/ 2474045 h 3388445"/>
              <a:gd name="connsiteX151" fmla="*/ 717676 w 5348266"/>
              <a:gd name="connsiteY151" fmla="*/ 2340936 h 3388445"/>
              <a:gd name="connsiteX152" fmla="*/ 781337 w 5348266"/>
              <a:gd name="connsiteY152" fmla="*/ 2300425 h 3388445"/>
              <a:gd name="connsiteX153" fmla="*/ 931808 w 5348266"/>
              <a:gd name="connsiteY153" fmla="*/ 2207827 h 3388445"/>
              <a:gd name="connsiteX154" fmla="*/ 920233 w 5348266"/>
              <a:gd name="connsiteY154" fmla="*/ 1796926 h 3388445"/>
              <a:gd name="connsiteX155" fmla="*/ 879721 w 5348266"/>
              <a:gd name="connsiteY155" fmla="*/ 1681179 h 3388445"/>
              <a:gd name="connsiteX156" fmla="*/ 850785 w 5348266"/>
              <a:gd name="connsiteY156" fmla="*/ 1629093 h 3388445"/>
              <a:gd name="connsiteX157" fmla="*/ 775549 w 5348266"/>
              <a:gd name="connsiteY157" fmla="*/ 1530708 h 3388445"/>
              <a:gd name="connsiteX158" fmla="*/ 711889 w 5348266"/>
              <a:gd name="connsiteY158" fmla="*/ 1490197 h 3388445"/>
              <a:gd name="connsiteX159" fmla="*/ 688739 w 5348266"/>
              <a:gd name="connsiteY159" fmla="*/ 1478622 h 3388445"/>
              <a:gd name="connsiteX160" fmla="*/ 659802 w 5348266"/>
              <a:gd name="connsiteY160" fmla="*/ 1472835 h 3388445"/>
              <a:gd name="connsiteX161" fmla="*/ 503544 w 5348266"/>
              <a:gd name="connsiteY161" fmla="*/ 1490197 h 3388445"/>
              <a:gd name="connsiteX162" fmla="*/ 451458 w 5348266"/>
              <a:gd name="connsiteY162" fmla="*/ 1507559 h 3388445"/>
              <a:gd name="connsiteX163" fmla="*/ 358861 w 5348266"/>
              <a:gd name="connsiteY163" fmla="*/ 1553857 h 3388445"/>
              <a:gd name="connsiteX164" fmla="*/ 243114 w 5348266"/>
              <a:gd name="connsiteY164" fmla="*/ 1484409 h 3388445"/>
              <a:gd name="connsiteX165" fmla="*/ 40557 w 5348266"/>
              <a:gd name="connsiteY165" fmla="*/ 1351301 h 3388445"/>
              <a:gd name="connsiteX166" fmla="*/ 5833 w 5348266"/>
              <a:gd name="connsiteY166" fmla="*/ 1293427 h 3388445"/>
              <a:gd name="connsiteX167" fmla="*/ 45 w 5348266"/>
              <a:gd name="connsiteY167" fmla="*/ 1229766 h 3388445"/>
              <a:gd name="connsiteX168" fmla="*/ 5833 w 5348266"/>
              <a:gd name="connsiteY168" fmla="*/ 1171893 h 3388445"/>
              <a:gd name="connsiteX169" fmla="*/ 17408 w 5348266"/>
              <a:gd name="connsiteY169" fmla="*/ 1142956 h 3388445"/>
              <a:gd name="connsiteX170" fmla="*/ 63706 w 5348266"/>
              <a:gd name="connsiteY170" fmla="*/ 1067721 h 3388445"/>
              <a:gd name="connsiteX171" fmla="*/ 121580 w 5348266"/>
              <a:gd name="connsiteY171" fmla="*/ 1021422 h 3388445"/>
              <a:gd name="connsiteX172" fmla="*/ 167878 w 5348266"/>
              <a:gd name="connsiteY172" fmla="*/ 951974 h 3388445"/>
              <a:gd name="connsiteX173" fmla="*/ 353073 w 5348266"/>
              <a:gd name="connsiteY173" fmla="*/ 842014 h 3388445"/>
              <a:gd name="connsiteX174" fmla="*/ 399372 w 5348266"/>
              <a:gd name="connsiteY174" fmla="*/ 830440 h 3388445"/>
              <a:gd name="connsiteX175" fmla="*/ 526694 w 5348266"/>
              <a:gd name="connsiteY175" fmla="*/ 836227 h 3388445"/>
              <a:gd name="connsiteX176" fmla="*/ 544056 w 5348266"/>
              <a:gd name="connsiteY176" fmla="*/ 842014 h 3388445"/>
              <a:gd name="connsiteX177" fmla="*/ 619291 w 5348266"/>
              <a:gd name="connsiteY177" fmla="*/ 836227 h 3388445"/>
              <a:gd name="connsiteX178" fmla="*/ 642440 w 5348266"/>
              <a:gd name="connsiteY178" fmla="*/ 824652 h 3388445"/>
              <a:gd name="connsiteX179" fmla="*/ 677164 w 5348266"/>
              <a:gd name="connsiteY179" fmla="*/ 789928 h 3388445"/>
              <a:gd name="connsiteX180" fmla="*/ 694526 w 5348266"/>
              <a:gd name="connsiteY180" fmla="*/ 778354 h 3388445"/>
              <a:gd name="connsiteX181" fmla="*/ 700314 w 5348266"/>
              <a:gd name="connsiteY181" fmla="*/ 760992 h 3388445"/>
              <a:gd name="connsiteX182" fmla="*/ 717676 w 5348266"/>
              <a:gd name="connsiteY182" fmla="*/ 749417 h 3388445"/>
              <a:gd name="connsiteX183" fmla="*/ 729251 w 5348266"/>
              <a:gd name="connsiteY183" fmla="*/ 732055 h 3388445"/>
              <a:gd name="connsiteX184" fmla="*/ 735038 w 5348266"/>
              <a:gd name="connsiteY184" fmla="*/ 685756 h 3388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</a:cxnLst>
            <a:rect l="l" t="t" r="r" b="b"/>
            <a:pathLst>
              <a:path w="5348266" h="3388445">
                <a:moveTo>
                  <a:pt x="735038" y="685756"/>
                </a:moveTo>
                <a:cubicBezTo>
                  <a:pt x="737932" y="664536"/>
                  <a:pt x="740364" y="631290"/>
                  <a:pt x="746613" y="604733"/>
                </a:cubicBezTo>
                <a:cubicBezTo>
                  <a:pt x="748206" y="597963"/>
                  <a:pt x="754736" y="593410"/>
                  <a:pt x="758187" y="587371"/>
                </a:cubicBezTo>
                <a:cubicBezTo>
                  <a:pt x="762467" y="579880"/>
                  <a:pt x="765482" y="571712"/>
                  <a:pt x="769762" y="564222"/>
                </a:cubicBezTo>
                <a:cubicBezTo>
                  <a:pt x="777556" y="550582"/>
                  <a:pt x="789826" y="536134"/>
                  <a:pt x="798699" y="523711"/>
                </a:cubicBezTo>
                <a:cubicBezTo>
                  <a:pt x="802742" y="518051"/>
                  <a:pt x="805039" y="510929"/>
                  <a:pt x="810273" y="506349"/>
                </a:cubicBezTo>
                <a:cubicBezTo>
                  <a:pt x="820742" y="497188"/>
                  <a:pt x="833422" y="490916"/>
                  <a:pt x="844997" y="483199"/>
                </a:cubicBezTo>
                <a:lnTo>
                  <a:pt x="862359" y="471625"/>
                </a:lnTo>
                <a:cubicBezTo>
                  <a:pt x="868146" y="467767"/>
                  <a:pt x="872973" y="461737"/>
                  <a:pt x="879721" y="460050"/>
                </a:cubicBezTo>
                <a:lnTo>
                  <a:pt x="902871" y="454263"/>
                </a:lnTo>
                <a:cubicBezTo>
                  <a:pt x="910587" y="450405"/>
                  <a:pt x="918010" y="445892"/>
                  <a:pt x="926020" y="442688"/>
                </a:cubicBezTo>
                <a:cubicBezTo>
                  <a:pt x="937348" y="438157"/>
                  <a:pt x="950592" y="437881"/>
                  <a:pt x="960744" y="431113"/>
                </a:cubicBezTo>
                <a:cubicBezTo>
                  <a:pt x="966531" y="427255"/>
                  <a:pt x="971713" y="422279"/>
                  <a:pt x="978106" y="419539"/>
                </a:cubicBezTo>
                <a:cubicBezTo>
                  <a:pt x="985262" y="416472"/>
                  <a:pt x="1025036" y="408995"/>
                  <a:pt x="1030192" y="407964"/>
                </a:cubicBezTo>
                <a:cubicBezTo>
                  <a:pt x="1033898" y="406481"/>
                  <a:pt x="1067415" y="392417"/>
                  <a:pt x="1076491" y="390602"/>
                </a:cubicBezTo>
                <a:cubicBezTo>
                  <a:pt x="1089867" y="387927"/>
                  <a:pt x="1103626" y="387489"/>
                  <a:pt x="1117002" y="384814"/>
                </a:cubicBezTo>
                <a:cubicBezTo>
                  <a:pt x="1132601" y="381694"/>
                  <a:pt x="1148210" y="378271"/>
                  <a:pt x="1163301" y="373240"/>
                </a:cubicBezTo>
                <a:cubicBezTo>
                  <a:pt x="1169088" y="371311"/>
                  <a:pt x="1174745" y="368932"/>
                  <a:pt x="1180663" y="367452"/>
                </a:cubicBezTo>
                <a:cubicBezTo>
                  <a:pt x="1190206" y="365066"/>
                  <a:pt x="1199954" y="363594"/>
                  <a:pt x="1209600" y="361665"/>
                </a:cubicBezTo>
                <a:cubicBezTo>
                  <a:pt x="1255899" y="363594"/>
                  <a:pt x="1302260" y="364369"/>
                  <a:pt x="1348496" y="367452"/>
                </a:cubicBezTo>
                <a:cubicBezTo>
                  <a:pt x="1360204" y="368233"/>
                  <a:pt x="1371486" y="373240"/>
                  <a:pt x="1383220" y="373240"/>
                </a:cubicBezTo>
                <a:cubicBezTo>
                  <a:pt x="1394954" y="373240"/>
                  <a:pt x="1406262" y="368565"/>
                  <a:pt x="1417944" y="367452"/>
                </a:cubicBezTo>
                <a:cubicBezTo>
                  <a:pt x="1446814" y="364702"/>
                  <a:pt x="1475817" y="363594"/>
                  <a:pt x="1504754" y="361665"/>
                </a:cubicBezTo>
                <a:lnTo>
                  <a:pt x="1817271" y="367452"/>
                </a:lnTo>
                <a:cubicBezTo>
                  <a:pt x="1873034" y="369280"/>
                  <a:pt x="1840721" y="371083"/>
                  <a:pt x="1875144" y="379027"/>
                </a:cubicBezTo>
                <a:cubicBezTo>
                  <a:pt x="1894314" y="383451"/>
                  <a:pt x="1914354" y="384381"/>
                  <a:pt x="1933018" y="390602"/>
                </a:cubicBezTo>
                <a:cubicBezTo>
                  <a:pt x="1957926" y="398904"/>
                  <a:pt x="1944462" y="394910"/>
                  <a:pt x="1973529" y="402176"/>
                </a:cubicBezTo>
                <a:cubicBezTo>
                  <a:pt x="2011973" y="421398"/>
                  <a:pt x="2021835" y="423937"/>
                  <a:pt x="2054552" y="448475"/>
                </a:cubicBezTo>
                <a:cubicBezTo>
                  <a:pt x="2062268" y="454262"/>
                  <a:pt x="2070532" y="459385"/>
                  <a:pt x="2077701" y="465837"/>
                </a:cubicBezTo>
                <a:cubicBezTo>
                  <a:pt x="2089868" y="476787"/>
                  <a:pt x="2103345" y="486941"/>
                  <a:pt x="2112425" y="500561"/>
                </a:cubicBezTo>
                <a:lnTo>
                  <a:pt x="2135575" y="535285"/>
                </a:lnTo>
                <a:cubicBezTo>
                  <a:pt x="2139433" y="546860"/>
                  <a:pt x="2144190" y="558173"/>
                  <a:pt x="2147149" y="570009"/>
                </a:cubicBezTo>
                <a:cubicBezTo>
                  <a:pt x="2151007" y="585442"/>
                  <a:pt x="2153694" y="601216"/>
                  <a:pt x="2158724" y="616308"/>
                </a:cubicBezTo>
                <a:cubicBezTo>
                  <a:pt x="2160653" y="622095"/>
                  <a:pt x="2161548" y="628337"/>
                  <a:pt x="2164511" y="633670"/>
                </a:cubicBezTo>
                <a:cubicBezTo>
                  <a:pt x="2171267" y="645830"/>
                  <a:pt x="2179944" y="656819"/>
                  <a:pt x="2187661" y="668394"/>
                </a:cubicBezTo>
                <a:cubicBezTo>
                  <a:pt x="2191519" y="674181"/>
                  <a:pt x="2196124" y="679535"/>
                  <a:pt x="2199235" y="685756"/>
                </a:cubicBezTo>
                <a:cubicBezTo>
                  <a:pt x="2203774" y="694835"/>
                  <a:pt x="2214204" y="718087"/>
                  <a:pt x="2222385" y="726268"/>
                </a:cubicBezTo>
                <a:cubicBezTo>
                  <a:pt x="2227303" y="731186"/>
                  <a:pt x="2234466" y="733315"/>
                  <a:pt x="2239747" y="737842"/>
                </a:cubicBezTo>
                <a:cubicBezTo>
                  <a:pt x="2248033" y="744944"/>
                  <a:pt x="2254610" y="753890"/>
                  <a:pt x="2262896" y="760992"/>
                </a:cubicBezTo>
                <a:cubicBezTo>
                  <a:pt x="2268177" y="765519"/>
                  <a:pt x="2274598" y="768523"/>
                  <a:pt x="2280258" y="772566"/>
                </a:cubicBezTo>
                <a:cubicBezTo>
                  <a:pt x="2286370" y="776932"/>
                  <a:pt x="2311681" y="796959"/>
                  <a:pt x="2320770" y="801503"/>
                </a:cubicBezTo>
                <a:cubicBezTo>
                  <a:pt x="2331910" y="807073"/>
                  <a:pt x="2350165" y="809373"/>
                  <a:pt x="2361281" y="813078"/>
                </a:cubicBezTo>
                <a:cubicBezTo>
                  <a:pt x="2408528" y="828827"/>
                  <a:pt x="2371775" y="821197"/>
                  <a:pt x="2413367" y="830440"/>
                </a:cubicBezTo>
                <a:cubicBezTo>
                  <a:pt x="2422969" y="832574"/>
                  <a:pt x="2432814" y="833639"/>
                  <a:pt x="2442304" y="836227"/>
                </a:cubicBezTo>
                <a:cubicBezTo>
                  <a:pt x="2491898" y="849752"/>
                  <a:pt x="2471181" y="852296"/>
                  <a:pt x="2534901" y="859376"/>
                </a:cubicBezTo>
                <a:lnTo>
                  <a:pt x="2639073" y="870951"/>
                </a:lnTo>
                <a:lnTo>
                  <a:pt x="2691159" y="876739"/>
                </a:lnTo>
                <a:cubicBezTo>
                  <a:pt x="2696946" y="878668"/>
                  <a:pt x="2702603" y="881047"/>
                  <a:pt x="2708521" y="882526"/>
                </a:cubicBezTo>
                <a:cubicBezTo>
                  <a:pt x="2724689" y="886568"/>
                  <a:pt x="2756714" y="891523"/>
                  <a:pt x="2772182" y="894101"/>
                </a:cubicBezTo>
                <a:cubicBezTo>
                  <a:pt x="2837772" y="892172"/>
                  <a:pt x="2903467" y="892493"/>
                  <a:pt x="2968952" y="888313"/>
                </a:cubicBezTo>
                <a:cubicBezTo>
                  <a:pt x="2975566" y="887891"/>
                  <a:pt x="3049679" y="876812"/>
                  <a:pt x="3073124" y="870951"/>
                </a:cubicBezTo>
                <a:cubicBezTo>
                  <a:pt x="3089387" y="866885"/>
                  <a:pt x="3103477" y="858904"/>
                  <a:pt x="3119423" y="853589"/>
                </a:cubicBezTo>
                <a:cubicBezTo>
                  <a:pt x="3126969" y="851074"/>
                  <a:pt x="3134856" y="849731"/>
                  <a:pt x="3142572" y="847802"/>
                </a:cubicBezTo>
                <a:cubicBezTo>
                  <a:pt x="3240096" y="799038"/>
                  <a:pt x="3082491" y="875306"/>
                  <a:pt x="3194658" y="830440"/>
                </a:cubicBezTo>
                <a:cubicBezTo>
                  <a:pt x="3205102" y="826262"/>
                  <a:pt x="3213337" y="817694"/>
                  <a:pt x="3223595" y="813078"/>
                </a:cubicBezTo>
                <a:cubicBezTo>
                  <a:pt x="3252016" y="800289"/>
                  <a:pt x="3281560" y="790154"/>
                  <a:pt x="3310405" y="778354"/>
                </a:cubicBezTo>
                <a:cubicBezTo>
                  <a:pt x="3324003" y="772791"/>
                  <a:pt x="3338692" y="769142"/>
                  <a:pt x="3350916" y="760992"/>
                </a:cubicBezTo>
                <a:cubicBezTo>
                  <a:pt x="3356703" y="757134"/>
                  <a:pt x="3362057" y="752528"/>
                  <a:pt x="3368278" y="749417"/>
                </a:cubicBezTo>
                <a:cubicBezTo>
                  <a:pt x="3389127" y="738992"/>
                  <a:pt x="3411291" y="731296"/>
                  <a:pt x="3431939" y="720480"/>
                </a:cubicBezTo>
                <a:cubicBezTo>
                  <a:pt x="3451868" y="710041"/>
                  <a:pt x="3471094" y="698235"/>
                  <a:pt x="3489813" y="685756"/>
                </a:cubicBezTo>
                <a:cubicBezTo>
                  <a:pt x="3495600" y="681898"/>
                  <a:pt x="3501832" y="678635"/>
                  <a:pt x="3507175" y="674182"/>
                </a:cubicBezTo>
                <a:cubicBezTo>
                  <a:pt x="3513463" y="668942"/>
                  <a:pt x="3519512" y="663281"/>
                  <a:pt x="3524537" y="656820"/>
                </a:cubicBezTo>
                <a:cubicBezTo>
                  <a:pt x="3533078" y="645839"/>
                  <a:pt x="3547686" y="622095"/>
                  <a:pt x="3547686" y="622095"/>
                </a:cubicBezTo>
                <a:cubicBezTo>
                  <a:pt x="3558502" y="589644"/>
                  <a:pt x="3551996" y="610644"/>
                  <a:pt x="3565048" y="558435"/>
                </a:cubicBezTo>
                <a:cubicBezTo>
                  <a:pt x="3566977" y="550718"/>
                  <a:pt x="3569710" y="543159"/>
                  <a:pt x="3570835" y="535285"/>
                </a:cubicBezTo>
                <a:cubicBezTo>
                  <a:pt x="3572764" y="521781"/>
                  <a:pt x="3573034" y="507934"/>
                  <a:pt x="3576623" y="494774"/>
                </a:cubicBezTo>
                <a:cubicBezTo>
                  <a:pt x="3578893" y="486451"/>
                  <a:pt x="3584993" y="479635"/>
                  <a:pt x="3588197" y="471625"/>
                </a:cubicBezTo>
                <a:cubicBezTo>
                  <a:pt x="3592728" y="460297"/>
                  <a:pt x="3594723" y="448008"/>
                  <a:pt x="3599772" y="436901"/>
                </a:cubicBezTo>
                <a:cubicBezTo>
                  <a:pt x="3610134" y="414106"/>
                  <a:pt x="3620643" y="404604"/>
                  <a:pt x="3634496" y="384814"/>
                </a:cubicBezTo>
                <a:cubicBezTo>
                  <a:pt x="3642052" y="374019"/>
                  <a:pt x="3663820" y="339061"/>
                  <a:pt x="3675008" y="326941"/>
                </a:cubicBezTo>
                <a:cubicBezTo>
                  <a:pt x="3691662" y="308899"/>
                  <a:pt x="3709732" y="292217"/>
                  <a:pt x="3727094" y="274855"/>
                </a:cubicBezTo>
                <a:cubicBezTo>
                  <a:pt x="3734810" y="267139"/>
                  <a:pt x="3741513" y="258254"/>
                  <a:pt x="3750243" y="251706"/>
                </a:cubicBezTo>
                <a:cubicBezTo>
                  <a:pt x="3757959" y="245919"/>
                  <a:pt x="3766133" y="240696"/>
                  <a:pt x="3773392" y="234344"/>
                </a:cubicBezTo>
                <a:cubicBezTo>
                  <a:pt x="3781605" y="227158"/>
                  <a:pt x="3788020" y="218011"/>
                  <a:pt x="3796542" y="211194"/>
                </a:cubicBezTo>
                <a:cubicBezTo>
                  <a:pt x="3839315" y="176975"/>
                  <a:pt x="3818794" y="197175"/>
                  <a:pt x="3860202" y="176470"/>
                </a:cubicBezTo>
                <a:cubicBezTo>
                  <a:pt x="3905072" y="154034"/>
                  <a:pt x="3851292" y="173652"/>
                  <a:pt x="3894926" y="159108"/>
                </a:cubicBezTo>
                <a:cubicBezTo>
                  <a:pt x="3918705" y="143256"/>
                  <a:pt x="3925764" y="137513"/>
                  <a:pt x="3958587" y="124384"/>
                </a:cubicBezTo>
                <a:cubicBezTo>
                  <a:pt x="3971627" y="119168"/>
                  <a:pt x="3985900" y="117608"/>
                  <a:pt x="3999099" y="112809"/>
                </a:cubicBezTo>
                <a:cubicBezTo>
                  <a:pt x="4007207" y="109861"/>
                  <a:pt x="4013995" y="103747"/>
                  <a:pt x="4022248" y="101235"/>
                </a:cubicBezTo>
                <a:cubicBezTo>
                  <a:pt x="4127510" y="69199"/>
                  <a:pt x="4098731" y="79885"/>
                  <a:pt x="4161144" y="66511"/>
                </a:cubicBezTo>
                <a:cubicBezTo>
                  <a:pt x="4217348" y="54467"/>
                  <a:pt x="4236754" y="48580"/>
                  <a:pt x="4300040" y="37574"/>
                </a:cubicBezTo>
                <a:cubicBezTo>
                  <a:pt x="4315363" y="34909"/>
                  <a:pt x="4330906" y="33716"/>
                  <a:pt x="4346339" y="31787"/>
                </a:cubicBezTo>
                <a:lnTo>
                  <a:pt x="4386851" y="20212"/>
                </a:lnTo>
                <a:cubicBezTo>
                  <a:pt x="4392694" y="18459"/>
                  <a:pt x="4398757" y="17153"/>
                  <a:pt x="4404213" y="14425"/>
                </a:cubicBezTo>
                <a:cubicBezTo>
                  <a:pt x="4410434" y="11314"/>
                  <a:pt x="4415788" y="6708"/>
                  <a:pt x="4421575" y="2850"/>
                </a:cubicBezTo>
                <a:cubicBezTo>
                  <a:pt x="4554421" y="7135"/>
                  <a:pt x="4707189" y="-18625"/>
                  <a:pt x="4838263" y="31787"/>
                </a:cubicBezTo>
                <a:cubicBezTo>
                  <a:pt x="4844755" y="34284"/>
                  <a:pt x="4849586" y="39910"/>
                  <a:pt x="4855625" y="43361"/>
                </a:cubicBezTo>
                <a:cubicBezTo>
                  <a:pt x="4863116" y="47641"/>
                  <a:pt x="4871459" y="50363"/>
                  <a:pt x="4878775" y="54936"/>
                </a:cubicBezTo>
                <a:cubicBezTo>
                  <a:pt x="4907075" y="72624"/>
                  <a:pt x="4896289" y="69368"/>
                  <a:pt x="4919286" y="89660"/>
                </a:cubicBezTo>
                <a:cubicBezTo>
                  <a:pt x="4976237" y="139911"/>
                  <a:pt x="4989704" y="140789"/>
                  <a:pt x="5023458" y="188045"/>
                </a:cubicBezTo>
                <a:cubicBezTo>
                  <a:pt x="5035586" y="205025"/>
                  <a:pt x="5047602" y="222145"/>
                  <a:pt x="5058182" y="240131"/>
                </a:cubicBezTo>
                <a:cubicBezTo>
                  <a:pt x="5066931" y="255003"/>
                  <a:pt x="5081332" y="286430"/>
                  <a:pt x="5081332" y="286430"/>
                </a:cubicBezTo>
                <a:cubicBezTo>
                  <a:pt x="5083261" y="296075"/>
                  <a:pt x="5084365" y="305923"/>
                  <a:pt x="5087119" y="315366"/>
                </a:cubicBezTo>
                <a:cubicBezTo>
                  <a:pt x="5097881" y="352266"/>
                  <a:pt x="5112940" y="387934"/>
                  <a:pt x="5121843" y="425326"/>
                </a:cubicBezTo>
                <a:cubicBezTo>
                  <a:pt x="5132274" y="469137"/>
                  <a:pt x="5136159" y="514274"/>
                  <a:pt x="5144992" y="558435"/>
                </a:cubicBezTo>
                <a:cubicBezTo>
                  <a:pt x="5146921" y="568080"/>
                  <a:pt x="5149020" y="577693"/>
                  <a:pt x="5150780" y="587371"/>
                </a:cubicBezTo>
                <a:cubicBezTo>
                  <a:pt x="5152879" y="598916"/>
                  <a:pt x="5153721" y="610711"/>
                  <a:pt x="5156567" y="622095"/>
                </a:cubicBezTo>
                <a:cubicBezTo>
                  <a:pt x="5193439" y="769586"/>
                  <a:pt x="5164736" y="639111"/>
                  <a:pt x="5202866" y="772566"/>
                </a:cubicBezTo>
                <a:cubicBezTo>
                  <a:pt x="5215463" y="816656"/>
                  <a:pt x="5223090" y="862174"/>
                  <a:pt x="5237590" y="905675"/>
                </a:cubicBezTo>
                <a:cubicBezTo>
                  <a:pt x="5243377" y="923037"/>
                  <a:pt x="5249788" y="940203"/>
                  <a:pt x="5254952" y="957761"/>
                </a:cubicBezTo>
                <a:cubicBezTo>
                  <a:pt x="5287570" y="1068665"/>
                  <a:pt x="5253992" y="966463"/>
                  <a:pt x="5272314" y="1021422"/>
                </a:cubicBezTo>
                <a:cubicBezTo>
                  <a:pt x="5293534" y="1301144"/>
                  <a:pt x="5317025" y="1580702"/>
                  <a:pt x="5335975" y="1860587"/>
                </a:cubicBezTo>
                <a:cubicBezTo>
                  <a:pt x="5351362" y="2087838"/>
                  <a:pt x="5353336" y="2097878"/>
                  <a:pt x="5335975" y="2288850"/>
                </a:cubicBezTo>
                <a:cubicBezTo>
                  <a:pt x="5333978" y="2310820"/>
                  <a:pt x="5317346" y="2385989"/>
                  <a:pt x="5312825" y="2393022"/>
                </a:cubicBezTo>
                <a:cubicBezTo>
                  <a:pt x="5306227" y="2403285"/>
                  <a:pt x="5289250" y="2399642"/>
                  <a:pt x="5278101" y="2404597"/>
                </a:cubicBezTo>
                <a:cubicBezTo>
                  <a:pt x="5271745" y="2407422"/>
                  <a:pt x="5266264" y="2411946"/>
                  <a:pt x="5260739" y="2416171"/>
                </a:cubicBezTo>
                <a:cubicBezTo>
                  <a:pt x="5233455" y="2437035"/>
                  <a:pt x="5205821" y="2457510"/>
                  <a:pt x="5179716" y="2479832"/>
                </a:cubicBezTo>
                <a:cubicBezTo>
                  <a:pt x="5045709" y="2594418"/>
                  <a:pt x="4865564" y="2773275"/>
                  <a:pt x="4699367" y="2873371"/>
                </a:cubicBezTo>
                <a:cubicBezTo>
                  <a:pt x="4586207" y="2941524"/>
                  <a:pt x="4468784" y="3002379"/>
                  <a:pt x="4352126" y="3064354"/>
                </a:cubicBezTo>
                <a:cubicBezTo>
                  <a:pt x="4118978" y="3188214"/>
                  <a:pt x="4221947" y="3151363"/>
                  <a:pt x="4114845" y="3174313"/>
                </a:cubicBezTo>
                <a:lnTo>
                  <a:pt x="4062759" y="3185888"/>
                </a:lnTo>
                <a:cubicBezTo>
                  <a:pt x="4020319" y="3182030"/>
                  <a:pt x="3975709" y="3188253"/>
                  <a:pt x="3935438" y="3174313"/>
                </a:cubicBezTo>
                <a:cubicBezTo>
                  <a:pt x="3920741" y="3169225"/>
                  <a:pt x="3926955" y="3138978"/>
                  <a:pt x="3912289" y="3133802"/>
                </a:cubicBezTo>
                <a:cubicBezTo>
                  <a:pt x="3888570" y="3125431"/>
                  <a:pt x="3862132" y="3137660"/>
                  <a:pt x="3837053" y="3139589"/>
                </a:cubicBezTo>
                <a:cubicBezTo>
                  <a:pt x="3798471" y="3147306"/>
                  <a:pt x="3759229" y="3152250"/>
                  <a:pt x="3721306" y="3162739"/>
                </a:cubicBezTo>
                <a:cubicBezTo>
                  <a:pt x="3442885" y="3239750"/>
                  <a:pt x="3671027" y="3186841"/>
                  <a:pt x="3472451" y="3249549"/>
                </a:cubicBezTo>
                <a:cubicBezTo>
                  <a:pt x="3430502" y="3262796"/>
                  <a:pt x="3387307" y="3271776"/>
                  <a:pt x="3345129" y="3284273"/>
                </a:cubicBezTo>
                <a:cubicBezTo>
                  <a:pt x="3335168" y="3287224"/>
                  <a:pt x="3326333" y="3293593"/>
                  <a:pt x="3316192" y="3295847"/>
                </a:cubicBezTo>
                <a:cubicBezTo>
                  <a:pt x="3232978" y="3314339"/>
                  <a:pt x="2970960" y="3368947"/>
                  <a:pt x="2858992" y="3382657"/>
                </a:cubicBezTo>
                <a:cubicBezTo>
                  <a:pt x="2822560" y="3387118"/>
                  <a:pt x="2785686" y="3386516"/>
                  <a:pt x="2749033" y="3388445"/>
                </a:cubicBezTo>
                <a:cubicBezTo>
                  <a:pt x="2658365" y="3384587"/>
                  <a:pt x="2567111" y="3387856"/>
                  <a:pt x="2477028" y="3376870"/>
                </a:cubicBezTo>
                <a:cubicBezTo>
                  <a:pt x="2388409" y="3366063"/>
                  <a:pt x="2249078" y="3327128"/>
                  <a:pt x="2158724" y="3290060"/>
                </a:cubicBezTo>
                <a:cubicBezTo>
                  <a:pt x="2121201" y="3274666"/>
                  <a:pt x="2085040" y="3256112"/>
                  <a:pt x="2048764" y="3237974"/>
                </a:cubicBezTo>
                <a:cubicBezTo>
                  <a:pt x="2011866" y="3219525"/>
                  <a:pt x="1958695" y="3190271"/>
                  <a:pt x="1927230" y="3162739"/>
                </a:cubicBezTo>
                <a:cubicBezTo>
                  <a:pt x="1913845" y="3151027"/>
                  <a:pt x="1904081" y="3135731"/>
                  <a:pt x="1892506" y="3122227"/>
                </a:cubicBezTo>
                <a:cubicBezTo>
                  <a:pt x="1890577" y="3110652"/>
                  <a:pt x="1884725" y="3099067"/>
                  <a:pt x="1886719" y="3087503"/>
                </a:cubicBezTo>
                <a:cubicBezTo>
                  <a:pt x="1894510" y="3042315"/>
                  <a:pt x="1900936" y="2995408"/>
                  <a:pt x="1921443" y="2954394"/>
                </a:cubicBezTo>
                <a:cubicBezTo>
                  <a:pt x="1931280" y="2934721"/>
                  <a:pt x="1955404" y="2926344"/>
                  <a:pt x="1973529" y="2913883"/>
                </a:cubicBezTo>
                <a:cubicBezTo>
                  <a:pt x="1993233" y="2900336"/>
                  <a:pt x="2045396" y="2873803"/>
                  <a:pt x="2066126" y="2867584"/>
                </a:cubicBezTo>
                <a:cubicBezTo>
                  <a:pt x="2086785" y="2861386"/>
                  <a:pt x="2108638" y="2860239"/>
                  <a:pt x="2129787" y="2856009"/>
                </a:cubicBezTo>
                <a:cubicBezTo>
                  <a:pt x="2185597" y="2844847"/>
                  <a:pt x="2182885" y="2844131"/>
                  <a:pt x="2239747" y="2827073"/>
                </a:cubicBezTo>
                <a:cubicBezTo>
                  <a:pt x="2251322" y="2819356"/>
                  <a:pt x="2265930" y="2814904"/>
                  <a:pt x="2274471" y="2803923"/>
                </a:cubicBezTo>
                <a:cubicBezTo>
                  <a:pt x="2280510" y="2796159"/>
                  <a:pt x="2280258" y="2784823"/>
                  <a:pt x="2280258" y="2774987"/>
                </a:cubicBezTo>
                <a:cubicBezTo>
                  <a:pt x="2280258" y="2743367"/>
                  <a:pt x="2271372" y="2726210"/>
                  <a:pt x="2245534" y="2705539"/>
                </a:cubicBezTo>
                <a:cubicBezTo>
                  <a:pt x="2210859" y="2677799"/>
                  <a:pt x="2119359" y="2612606"/>
                  <a:pt x="2066126" y="2589792"/>
                </a:cubicBezTo>
                <a:cubicBezTo>
                  <a:pt x="2047614" y="2581858"/>
                  <a:pt x="2028176" y="2575382"/>
                  <a:pt x="2008253" y="2572430"/>
                </a:cubicBezTo>
                <a:cubicBezTo>
                  <a:pt x="1975756" y="2567615"/>
                  <a:pt x="1942663" y="2568571"/>
                  <a:pt x="1909868" y="2566642"/>
                </a:cubicBezTo>
                <a:cubicBezTo>
                  <a:pt x="1818475" y="2572873"/>
                  <a:pt x="1574886" y="2584685"/>
                  <a:pt x="1470030" y="2607154"/>
                </a:cubicBezTo>
                <a:cubicBezTo>
                  <a:pt x="1443023" y="2612941"/>
                  <a:pt x="1415846" y="2617988"/>
                  <a:pt x="1389008" y="2624516"/>
                </a:cubicBezTo>
                <a:cubicBezTo>
                  <a:pt x="1344453" y="2635354"/>
                  <a:pt x="1298226" y="2641604"/>
                  <a:pt x="1255899" y="2659240"/>
                </a:cubicBezTo>
                <a:cubicBezTo>
                  <a:pt x="1106950" y="2721301"/>
                  <a:pt x="1268260" y="2656702"/>
                  <a:pt x="1111215" y="2711326"/>
                </a:cubicBezTo>
                <a:cubicBezTo>
                  <a:pt x="1091591" y="2718152"/>
                  <a:pt x="1073004" y="2727761"/>
                  <a:pt x="1053342" y="2734475"/>
                </a:cubicBezTo>
                <a:cubicBezTo>
                  <a:pt x="978622" y="2759989"/>
                  <a:pt x="877805" y="2797134"/>
                  <a:pt x="792911" y="2809711"/>
                </a:cubicBezTo>
                <a:cubicBezTo>
                  <a:pt x="768030" y="2813397"/>
                  <a:pt x="742754" y="2813569"/>
                  <a:pt x="717676" y="2815498"/>
                </a:cubicBezTo>
                <a:cubicBezTo>
                  <a:pt x="673306" y="2813569"/>
                  <a:pt x="628848" y="2813117"/>
                  <a:pt x="584567" y="2809711"/>
                </a:cubicBezTo>
                <a:cubicBezTo>
                  <a:pt x="578485" y="2809243"/>
                  <a:pt x="572661" y="2806651"/>
                  <a:pt x="567205" y="2803923"/>
                </a:cubicBezTo>
                <a:cubicBezTo>
                  <a:pt x="534015" y="2787328"/>
                  <a:pt x="468820" y="2751837"/>
                  <a:pt x="468820" y="2751837"/>
                </a:cubicBezTo>
                <a:cubicBezTo>
                  <a:pt x="459803" y="2736809"/>
                  <a:pt x="439154" y="2707137"/>
                  <a:pt x="439883" y="2688176"/>
                </a:cubicBezTo>
                <a:cubicBezTo>
                  <a:pt x="441382" y="2649191"/>
                  <a:pt x="445681" y="2609690"/>
                  <a:pt x="457245" y="2572430"/>
                </a:cubicBezTo>
                <a:cubicBezTo>
                  <a:pt x="463430" y="2552501"/>
                  <a:pt x="479294" y="2536920"/>
                  <a:pt x="491970" y="2520344"/>
                </a:cubicBezTo>
                <a:cubicBezTo>
                  <a:pt x="504427" y="2504054"/>
                  <a:pt x="517307" y="2487839"/>
                  <a:pt x="532481" y="2474045"/>
                </a:cubicBezTo>
                <a:cubicBezTo>
                  <a:pt x="599782" y="2412862"/>
                  <a:pt x="640895" y="2390295"/>
                  <a:pt x="717676" y="2340936"/>
                </a:cubicBezTo>
                <a:lnTo>
                  <a:pt x="781337" y="2300425"/>
                </a:lnTo>
                <a:cubicBezTo>
                  <a:pt x="901942" y="2222893"/>
                  <a:pt x="842755" y="2257300"/>
                  <a:pt x="931808" y="2207827"/>
                </a:cubicBezTo>
                <a:cubicBezTo>
                  <a:pt x="927950" y="2070860"/>
                  <a:pt x="933719" y="1933282"/>
                  <a:pt x="920233" y="1796926"/>
                </a:cubicBezTo>
                <a:cubicBezTo>
                  <a:pt x="916210" y="1756247"/>
                  <a:pt x="895350" y="1718950"/>
                  <a:pt x="879721" y="1681179"/>
                </a:cubicBezTo>
                <a:cubicBezTo>
                  <a:pt x="872127" y="1662827"/>
                  <a:pt x="861142" y="1646040"/>
                  <a:pt x="850785" y="1629093"/>
                </a:cubicBezTo>
                <a:cubicBezTo>
                  <a:pt x="833792" y="1601285"/>
                  <a:pt x="801197" y="1552082"/>
                  <a:pt x="775549" y="1530708"/>
                </a:cubicBezTo>
                <a:cubicBezTo>
                  <a:pt x="756226" y="1514606"/>
                  <a:pt x="734386" y="1501445"/>
                  <a:pt x="711889" y="1490197"/>
                </a:cubicBezTo>
                <a:cubicBezTo>
                  <a:pt x="704172" y="1486339"/>
                  <a:pt x="696924" y="1481350"/>
                  <a:pt x="688739" y="1478622"/>
                </a:cubicBezTo>
                <a:cubicBezTo>
                  <a:pt x="679407" y="1475511"/>
                  <a:pt x="669448" y="1474764"/>
                  <a:pt x="659802" y="1472835"/>
                </a:cubicBezTo>
                <a:cubicBezTo>
                  <a:pt x="607716" y="1478622"/>
                  <a:pt x="555237" y="1481581"/>
                  <a:pt x="503544" y="1490197"/>
                </a:cubicBezTo>
                <a:cubicBezTo>
                  <a:pt x="485492" y="1493206"/>
                  <a:pt x="468594" y="1501133"/>
                  <a:pt x="451458" y="1507559"/>
                </a:cubicBezTo>
                <a:cubicBezTo>
                  <a:pt x="410130" y="1523057"/>
                  <a:pt x="400215" y="1530883"/>
                  <a:pt x="358861" y="1553857"/>
                </a:cubicBezTo>
                <a:cubicBezTo>
                  <a:pt x="320279" y="1530708"/>
                  <a:pt x="280154" y="1509954"/>
                  <a:pt x="243114" y="1484409"/>
                </a:cubicBezTo>
                <a:cubicBezTo>
                  <a:pt x="64628" y="1361316"/>
                  <a:pt x="136065" y="1399055"/>
                  <a:pt x="40557" y="1351301"/>
                </a:cubicBezTo>
                <a:cubicBezTo>
                  <a:pt x="28982" y="1332010"/>
                  <a:pt x="12947" y="1314770"/>
                  <a:pt x="5833" y="1293427"/>
                </a:cubicBezTo>
                <a:cubicBezTo>
                  <a:pt x="-905" y="1273213"/>
                  <a:pt x="45" y="1251074"/>
                  <a:pt x="45" y="1229766"/>
                </a:cubicBezTo>
                <a:cubicBezTo>
                  <a:pt x="45" y="1210379"/>
                  <a:pt x="2031" y="1190904"/>
                  <a:pt x="5833" y="1171893"/>
                </a:cubicBezTo>
                <a:cubicBezTo>
                  <a:pt x="7871" y="1161706"/>
                  <a:pt x="13109" y="1152414"/>
                  <a:pt x="17408" y="1142956"/>
                </a:cubicBezTo>
                <a:cubicBezTo>
                  <a:pt x="30096" y="1115043"/>
                  <a:pt x="42759" y="1090996"/>
                  <a:pt x="63706" y="1067721"/>
                </a:cubicBezTo>
                <a:cubicBezTo>
                  <a:pt x="122526" y="1002366"/>
                  <a:pt x="42557" y="1117380"/>
                  <a:pt x="121580" y="1021422"/>
                </a:cubicBezTo>
                <a:cubicBezTo>
                  <a:pt x="139266" y="999945"/>
                  <a:pt x="147198" y="970586"/>
                  <a:pt x="167878" y="951974"/>
                </a:cubicBezTo>
                <a:cubicBezTo>
                  <a:pt x="226023" y="899643"/>
                  <a:pt x="282432" y="865561"/>
                  <a:pt x="353073" y="842014"/>
                </a:cubicBezTo>
                <a:cubicBezTo>
                  <a:pt x="368165" y="836983"/>
                  <a:pt x="383939" y="834298"/>
                  <a:pt x="399372" y="830440"/>
                </a:cubicBezTo>
                <a:cubicBezTo>
                  <a:pt x="441813" y="832369"/>
                  <a:pt x="484345" y="832839"/>
                  <a:pt x="526694" y="836227"/>
                </a:cubicBezTo>
                <a:cubicBezTo>
                  <a:pt x="532775" y="836713"/>
                  <a:pt x="537956" y="842014"/>
                  <a:pt x="544056" y="842014"/>
                </a:cubicBezTo>
                <a:cubicBezTo>
                  <a:pt x="569208" y="842014"/>
                  <a:pt x="594213" y="838156"/>
                  <a:pt x="619291" y="836227"/>
                </a:cubicBezTo>
                <a:cubicBezTo>
                  <a:pt x="627007" y="832369"/>
                  <a:pt x="635703" y="830041"/>
                  <a:pt x="642440" y="824652"/>
                </a:cubicBezTo>
                <a:cubicBezTo>
                  <a:pt x="655222" y="814426"/>
                  <a:pt x="663544" y="799008"/>
                  <a:pt x="677164" y="789928"/>
                </a:cubicBezTo>
                <a:lnTo>
                  <a:pt x="694526" y="778354"/>
                </a:lnTo>
                <a:cubicBezTo>
                  <a:pt x="696455" y="772567"/>
                  <a:pt x="696503" y="765756"/>
                  <a:pt x="700314" y="760992"/>
                </a:cubicBezTo>
                <a:cubicBezTo>
                  <a:pt x="704659" y="755561"/>
                  <a:pt x="712758" y="754335"/>
                  <a:pt x="717676" y="749417"/>
                </a:cubicBezTo>
                <a:cubicBezTo>
                  <a:pt x="722594" y="744499"/>
                  <a:pt x="725393" y="737842"/>
                  <a:pt x="729251" y="732055"/>
                </a:cubicBezTo>
                <a:cubicBezTo>
                  <a:pt x="741138" y="696392"/>
                  <a:pt x="732144" y="706976"/>
                  <a:pt x="735038" y="685756"/>
                </a:cubicBezTo>
                <a:close/>
              </a:path>
            </a:pathLst>
          </a:cu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B01716CF-F38B-0E4F-92E7-6855D20F8E35}"/>
              </a:ext>
            </a:extLst>
          </p:cNvPr>
          <p:cNvSpPr/>
          <p:nvPr/>
        </p:nvSpPr>
        <p:spPr>
          <a:xfrm>
            <a:off x="5920154" y="766263"/>
            <a:ext cx="549918" cy="255776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0D3EABEF-5964-C54D-B66C-68DAC6838684}"/>
              </a:ext>
            </a:extLst>
          </p:cNvPr>
          <p:cNvSpPr/>
          <p:nvPr/>
        </p:nvSpPr>
        <p:spPr>
          <a:xfrm rot="4654593">
            <a:off x="6636326" y="1464319"/>
            <a:ext cx="549918" cy="255776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FCF2F0E4-C3C6-FE42-868E-F84168413B0C}"/>
              </a:ext>
            </a:extLst>
          </p:cNvPr>
          <p:cNvSpPr/>
          <p:nvPr/>
        </p:nvSpPr>
        <p:spPr>
          <a:xfrm rot="8593783">
            <a:off x="6452279" y="3336814"/>
            <a:ext cx="549918" cy="255776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5B2CE7D9-8BD8-8F45-8977-276E2695F95E}"/>
              </a:ext>
            </a:extLst>
          </p:cNvPr>
          <p:cNvSpPr/>
          <p:nvPr/>
        </p:nvSpPr>
        <p:spPr>
          <a:xfrm rot="10489207">
            <a:off x="4436652" y="4050610"/>
            <a:ext cx="549918" cy="255776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9EE3308-AA4A-0747-9B6D-82042A9A2247}"/>
              </a:ext>
            </a:extLst>
          </p:cNvPr>
          <p:cNvSpPr/>
          <p:nvPr/>
        </p:nvSpPr>
        <p:spPr>
          <a:xfrm rot="10246767">
            <a:off x="3017094" y="3336814"/>
            <a:ext cx="549918" cy="255776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D0534703-AF7E-A748-B897-4497555B6B0A}"/>
              </a:ext>
            </a:extLst>
          </p:cNvPr>
          <p:cNvSpPr/>
          <p:nvPr/>
        </p:nvSpPr>
        <p:spPr>
          <a:xfrm rot="15250333">
            <a:off x="2326499" y="2511936"/>
            <a:ext cx="549918" cy="255776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1B8CBD9E-12E3-F847-8C02-EDF20294469C}"/>
              </a:ext>
            </a:extLst>
          </p:cNvPr>
          <p:cNvSpPr/>
          <p:nvPr/>
        </p:nvSpPr>
        <p:spPr>
          <a:xfrm rot="19062239">
            <a:off x="1573123" y="1720095"/>
            <a:ext cx="549918" cy="255776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875E4D93-C6F2-1447-83AC-BD9817CEA45A}"/>
              </a:ext>
            </a:extLst>
          </p:cNvPr>
          <p:cNvSpPr/>
          <p:nvPr/>
        </p:nvSpPr>
        <p:spPr>
          <a:xfrm>
            <a:off x="2953150" y="1105166"/>
            <a:ext cx="549918" cy="255776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8179F17-A00E-C142-9251-48F8CCC3F494}"/>
              </a:ext>
            </a:extLst>
          </p:cNvPr>
          <p:cNvSpPr/>
          <p:nvPr/>
        </p:nvSpPr>
        <p:spPr>
          <a:xfrm>
            <a:off x="3977320" y="1568350"/>
            <a:ext cx="242988" cy="247661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EF56B7D-8D21-F34B-A177-C77032BD49D6}"/>
              </a:ext>
            </a:extLst>
          </p:cNvPr>
          <p:cNvSpPr/>
          <p:nvPr/>
        </p:nvSpPr>
        <p:spPr>
          <a:xfrm>
            <a:off x="4872165" y="1568349"/>
            <a:ext cx="242988" cy="247661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solidFill>
                  <a:srgbClr val="FF0000"/>
                </a:solidFill>
              </a:rPr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1077533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341D4-8E7D-8E44-AC5B-64D6805C0F8A}"/>
              </a:ext>
            </a:extLst>
          </p:cNvPr>
          <p:cNvSpPr txBox="1"/>
          <p:nvPr/>
        </p:nvSpPr>
        <p:spPr>
          <a:xfrm>
            <a:off x="2961750" y="268792"/>
            <a:ext cx="3044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Coding the Circuit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2416EA2-F219-B84D-9BCC-AE18EB00A6BD}"/>
              </a:ext>
            </a:extLst>
          </p:cNvPr>
          <p:cNvSpPr txBox="1"/>
          <p:nvPr/>
        </p:nvSpPr>
        <p:spPr>
          <a:xfrm>
            <a:off x="828405" y="1462375"/>
            <a:ext cx="31169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</a:rPr>
              <a:t>Open Arduino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</a:rPr>
              <a:t>Plugin your Arduino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</a:rPr>
              <a:t>Check your board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</a:rPr>
              <a:t>Check your port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</a:rPr>
              <a:t>Open the Blink sketch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</a:rPr>
              <a:t>Upload the Blink sketch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bg1"/>
                </a:solidFill>
              </a:rPr>
              <a:t>Run the Blink sketch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50A2C9-5233-1244-B9D7-946648008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450" y="1074259"/>
            <a:ext cx="3014162" cy="301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153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BE6379-E9C0-1249-85FF-F81B12792451}"/>
              </a:ext>
            </a:extLst>
          </p:cNvPr>
          <p:cNvSpPr txBox="1"/>
          <p:nvPr/>
        </p:nvSpPr>
        <p:spPr>
          <a:xfrm>
            <a:off x="3217985" y="380760"/>
            <a:ext cx="1904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Homework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50E57A-6484-D743-8C45-ECB33E45DEAA}"/>
              </a:ext>
            </a:extLst>
          </p:cNvPr>
          <p:cNvSpPr txBox="1"/>
          <p:nvPr/>
        </p:nvSpPr>
        <p:spPr>
          <a:xfrm>
            <a:off x="1364456" y="1464469"/>
            <a:ext cx="565411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>
                <a:solidFill>
                  <a:srgbClr val="FFFF00"/>
                </a:solidFill>
              </a:rPr>
              <a:t>Watch the following video:</a:t>
            </a:r>
          </a:p>
          <a:p>
            <a:r>
              <a:rPr lang="en-AU" sz="2400" b="1">
                <a:solidFill>
                  <a:srgbClr val="FFFF00"/>
                </a:solidFill>
              </a:rPr>
              <a:t>The Learning Circuit – Circuit Basics</a:t>
            </a:r>
            <a:r>
              <a:rPr lang="en-AU" sz="2400">
                <a:solidFill>
                  <a:srgbClr val="FFFF00"/>
                </a:solidFill>
              </a:rPr>
              <a:t> </a:t>
            </a:r>
          </a:p>
          <a:p>
            <a:r>
              <a:rPr lang="en-US" sz="2800">
                <a:solidFill>
                  <a:schemeClr val="bg1"/>
                </a:solidFill>
              </a:rPr>
              <a:t>bit.ly/ytp01-basic-circuits</a:t>
            </a:r>
          </a:p>
          <a:p>
            <a:endParaRPr lang="en-AU" sz="2400" b="1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4031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2D6A2DD-2A2E-D44D-962B-DC7E5F407F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2000" y="31750"/>
            <a:ext cx="508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05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78" descr="CC Fin Rebrand_gdrive_Blue2_319x132px.png">
            <a:extLst>
              <a:ext uri="{FF2B5EF4-FFF2-40B4-BE49-F238E27FC236}">
                <a16:creationId xmlns:a16="http://schemas.microsoft.com/office/drawing/2014/main" id="{C62AF16F-E653-C14E-AF56-D4AB7CFF97B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F2D8EA-1E0B-D74D-9E1C-C08FC5F376FE}"/>
              </a:ext>
            </a:extLst>
          </p:cNvPr>
          <p:cNvSpPr txBox="1"/>
          <p:nvPr/>
        </p:nvSpPr>
        <p:spPr>
          <a:xfrm>
            <a:off x="593948" y="1163745"/>
            <a:ext cx="3825086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Goals</a:t>
            </a:r>
          </a:p>
          <a:p>
            <a:pPr marL="285750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AU">
                <a:solidFill>
                  <a:schemeClr val="bg1"/>
                </a:solidFill>
              </a:rPr>
              <a:t>To understand what a breadboard is</a:t>
            </a:r>
          </a:p>
          <a:p>
            <a:pPr marL="285750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AU">
                <a:solidFill>
                  <a:schemeClr val="bg1"/>
                </a:solidFill>
              </a:rPr>
              <a:t>To understand how breadboards work</a:t>
            </a:r>
          </a:p>
          <a:p>
            <a:pPr marL="285750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AU">
                <a:solidFill>
                  <a:schemeClr val="bg1"/>
                </a:solidFill>
              </a:rPr>
              <a:t>To build the blink circuit with a breadboard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2A2AA9-1B85-AE43-9B9D-149F17BAF69C}"/>
              </a:ext>
            </a:extLst>
          </p:cNvPr>
          <p:cNvSpPr txBox="1"/>
          <p:nvPr/>
        </p:nvSpPr>
        <p:spPr>
          <a:xfrm>
            <a:off x="5381112" y="1163745"/>
            <a:ext cx="31436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</a:rPr>
              <a:t>Success Criteria</a:t>
            </a:r>
          </a:p>
          <a:p>
            <a:pPr marL="285750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AU">
                <a:solidFill>
                  <a:schemeClr val="bg1"/>
                </a:solidFill>
              </a:rPr>
              <a:t>Answer questions about the workings of a breadboard</a:t>
            </a:r>
          </a:p>
          <a:p>
            <a:pPr marL="285750" lvl="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AU">
                <a:solidFill>
                  <a:schemeClr val="bg1"/>
                </a:solidFill>
              </a:rPr>
              <a:t>Complete a working circuit on a breadboard</a:t>
            </a:r>
          </a:p>
        </p:txBody>
      </p:sp>
    </p:spTree>
    <p:extLst>
      <p:ext uri="{BB962C8B-B14F-4D97-AF65-F5344CB8AC3E}">
        <p14:creationId xmlns:p14="http://schemas.microsoft.com/office/powerpoint/2010/main" val="3349943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8F1415-1732-BC4C-95EA-F3273E9A4D84}"/>
              </a:ext>
            </a:extLst>
          </p:cNvPr>
          <p:cNvSpPr txBox="1"/>
          <p:nvPr/>
        </p:nvSpPr>
        <p:spPr>
          <a:xfrm>
            <a:off x="2883877" y="259087"/>
            <a:ext cx="36631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What is a Breadboard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1C7DC8-D9B0-6F44-9961-35B8AE2A2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6545" y="1067031"/>
            <a:ext cx="4986306" cy="3739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395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5DD052-C2E8-724C-83C9-A12A9D32A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974" y="477475"/>
            <a:ext cx="5056762" cy="37925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D65BD8-9CC2-544C-8438-F9AF011E240B}"/>
              </a:ext>
            </a:extLst>
          </p:cNvPr>
          <p:cNvSpPr txBox="1"/>
          <p:nvPr/>
        </p:nvSpPr>
        <p:spPr>
          <a:xfrm>
            <a:off x="885217" y="4464996"/>
            <a:ext cx="75488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i="1">
                <a:solidFill>
                  <a:schemeClr val="bg1"/>
                </a:solidFill>
              </a:rPr>
              <a:t>Circuit on an “original” breadboard (image courtesy of </a:t>
            </a:r>
            <a:r>
              <a:rPr lang="en-AU" sz="1200" i="1">
                <a:solidFill>
                  <a:schemeClr val="bg1"/>
                </a:solidFill>
                <a:hlinkClick r:id="rId5"/>
              </a:rPr>
              <a:t>mischka</a:t>
            </a:r>
            <a:r>
              <a:rPr lang="en-AU" sz="1200" i="1">
                <a:solidFill>
                  <a:schemeClr val="bg1"/>
                </a:solidFill>
              </a:rPr>
              <a:t> and their awesome </a:t>
            </a:r>
            <a:r>
              <a:rPr lang="en-AU" sz="1200" i="1">
                <a:solidFill>
                  <a:schemeClr val="bg1"/>
                </a:solidFill>
                <a:hlinkClick r:id="rId6"/>
              </a:rPr>
              <a:t>literal breadboard tutorial</a:t>
            </a:r>
            <a:r>
              <a:rPr lang="en-AU" sz="1200" i="1">
                <a:solidFill>
                  <a:schemeClr val="bg1"/>
                </a:solidFill>
              </a:rPr>
              <a:t>)</a:t>
            </a: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411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25D6C1-7619-A041-B8D6-1E0DDCB23164}"/>
              </a:ext>
            </a:extLst>
          </p:cNvPr>
          <p:cNvSpPr txBox="1"/>
          <p:nvPr/>
        </p:nvSpPr>
        <p:spPr>
          <a:xfrm>
            <a:off x="787942" y="710119"/>
            <a:ext cx="52042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>
                <a:solidFill>
                  <a:schemeClr val="bg1"/>
                </a:solidFill>
              </a:rPr>
              <a:t>An electronics breadboard (as opposed to the type on which sandwiches are made) is actually referring to a </a:t>
            </a:r>
            <a:r>
              <a:rPr lang="en-AU" b="1">
                <a:solidFill>
                  <a:schemeClr val="bg1"/>
                </a:solidFill>
              </a:rPr>
              <a:t>solderless breadboard</a:t>
            </a:r>
            <a:r>
              <a:rPr lang="en-AU">
                <a:solidFill>
                  <a:schemeClr val="bg1"/>
                </a:solidFill>
              </a:rPr>
              <a:t>. </a:t>
            </a:r>
          </a:p>
          <a:p>
            <a:endParaRPr lang="en-AU">
              <a:solidFill>
                <a:schemeClr val="bg1"/>
              </a:solidFill>
            </a:endParaRPr>
          </a:p>
          <a:p>
            <a:r>
              <a:rPr lang="en-AU">
                <a:solidFill>
                  <a:srgbClr val="FFFF00"/>
                </a:solidFill>
              </a:rPr>
              <a:t>These are great units for making temporary circuits and prototyping, and they require absolutely no soldering.</a:t>
            </a:r>
            <a:endParaRPr lang="en-US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04CF64-5AD3-3E43-B998-4209136F57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9900" y="2401103"/>
            <a:ext cx="5080000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08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A2BFBB3-163C-6F47-87C1-00265767A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9286" y="710293"/>
            <a:ext cx="4001407" cy="400140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CA9862-C594-F449-B1F6-407C8704F68B}"/>
              </a:ext>
            </a:extLst>
          </p:cNvPr>
          <p:cNvSpPr txBox="1"/>
          <p:nvPr/>
        </p:nvSpPr>
        <p:spPr>
          <a:xfrm>
            <a:off x="2883877" y="259087"/>
            <a:ext cx="4142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A Soldered Circuit Board</a:t>
            </a:r>
          </a:p>
        </p:txBody>
      </p:sp>
    </p:spTree>
    <p:extLst>
      <p:ext uri="{BB962C8B-B14F-4D97-AF65-F5344CB8AC3E}">
        <p14:creationId xmlns:p14="http://schemas.microsoft.com/office/powerpoint/2010/main" val="4084094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B96ABFE-5C12-CC43-84E3-096AE914C8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2341" y="1216020"/>
            <a:ext cx="5210629" cy="34702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341D4-8E7D-8E44-AC5B-64D6805C0F8A}"/>
              </a:ext>
            </a:extLst>
          </p:cNvPr>
          <p:cNvSpPr txBox="1"/>
          <p:nvPr/>
        </p:nvSpPr>
        <p:spPr>
          <a:xfrm>
            <a:off x="2345500" y="259087"/>
            <a:ext cx="4264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How to use a Breadboard</a:t>
            </a:r>
          </a:p>
        </p:txBody>
      </p:sp>
    </p:spTree>
    <p:extLst>
      <p:ext uri="{BB962C8B-B14F-4D97-AF65-F5344CB8AC3E}">
        <p14:creationId xmlns:p14="http://schemas.microsoft.com/office/powerpoint/2010/main" val="2466651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341D4-8E7D-8E44-AC5B-64D6805C0F8A}"/>
              </a:ext>
            </a:extLst>
          </p:cNvPr>
          <p:cNvSpPr txBox="1"/>
          <p:nvPr/>
        </p:nvSpPr>
        <p:spPr>
          <a:xfrm>
            <a:off x="2345500" y="259087"/>
            <a:ext cx="42643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How to use a Breadboard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703658-EC05-384B-BFC8-4618635A3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759" y="1440440"/>
            <a:ext cx="4795456" cy="31937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B3DC4A-8164-4B46-B51A-F225FE18E134}"/>
              </a:ext>
            </a:extLst>
          </p:cNvPr>
          <p:cNvSpPr txBox="1"/>
          <p:nvPr/>
        </p:nvSpPr>
        <p:spPr>
          <a:xfrm>
            <a:off x="2583545" y="925335"/>
            <a:ext cx="37882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FF00"/>
                </a:solidFill>
              </a:rPr>
              <a:t>Positive and Negative (GND or Ground) Rails</a:t>
            </a:r>
          </a:p>
        </p:txBody>
      </p:sp>
    </p:spTree>
    <p:extLst>
      <p:ext uri="{BB962C8B-B14F-4D97-AF65-F5344CB8AC3E}">
        <p14:creationId xmlns:p14="http://schemas.microsoft.com/office/powerpoint/2010/main" val="239410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BC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Shape 78" descr="CC Fin Rebrand_gdrive_Blue2_319x132p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9900" y="40700"/>
            <a:ext cx="1055525" cy="4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88341D4-8E7D-8E44-AC5B-64D6805C0F8A}"/>
              </a:ext>
            </a:extLst>
          </p:cNvPr>
          <p:cNvSpPr txBox="1"/>
          <p:nvPr/>
        </p:nvSpPr>
        <p:spPr>
          <a:xfrm>
            <a:off x="2334614" y="259087"/>
            <a:ext cx="39837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</a:rPr>
              <a:t>Blink with a Breadboard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84179E-0F8F-1849-A8CF-65D3269EA9A3}"/>
              </a:ext>
            </a:extLst>
          </p:cNvPr>
          <p:cNvSpPr txBox="1"/>
          <p:nvPr/>
        </p:nvSpPr>
        <p:spPr>
          <a:xfrm>
            <a:off x="2592729" y="909628"/>
            <a:ext cx="3820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FF00"/>
                </a:solidFill>
              </a:rPr>
              <a:t>Will both of these work 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BDD3C1-5E7C-334D-990C-06180717F817}"/>
              </a:ext>
            </a:extLst>
          </p:cNvPr>
          <p:cNvSpPr txBox="1"/>
          <p:nvPr/>
        </p:nvSpPr>
        <p:spPr>
          <a:xfrm>
            <a:off x="3499226" y="4392174"/>
            <a:ext cx="20072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accent6"/>
                </a:solidFill>
              </a:rPr>
              <a:t>WHY ???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5E8D8AB-42D1-304E-83D7-28E1A7A02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64" y="1556795"/>
            <a:ext cx="4043508" cy="224639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9310DF1-D712-6E4A-BF23-16ED036143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9257" y="1556795"/>
            <a:ext cx="4094824" cy="2246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81520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ne-Following-Robot" id="{F0B58F2F-D524-3C4C-8917-4D17A14A238B}" vid="{4B082FE9-3A54-7449-8DCD-DD13E8FB57D9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17405</TotalTime>
  <Words>295</Words>
  <Application>Microsoft Macintosh PowerPoint</Application>
  <PresentationFormat>On-screen Show (16:9)</PresentationFormat>
  <Paragraphs>50</Paragraphs>
  <Slides>16</Slides>
  <Notes>16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Roboto</vt:lpstr>
      <vt:lpstr>Arial</vt:lpstr>
      <vt:lpstr>Material</vt:lpstr>
      <vt:lpstr>YTP Arduino – Lesson 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 following Robot</dc:title>
  <cp:lastModifiedBy>Peter Januarius</cp:lastModifiedBy>
  <cp:revision>104</cp:revision>
  <cp:lastPrinted>2018-03-16T02:25:33Z</cp:lastPrinted>
  <dcterms:modified xsi:type="dcterms:W3CDTF">2018-08-13T03:55:49Z</dcterms:modified>
</cp:coreProperties>
</file>